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59" r:id="rId5"/>
    <p:sldId id="260" r:id="rId6"/>
    <p:sldId id="264" r:id="rId7"/>
    <p:sldId id="261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66FFCC"/>
    <a:srgbClr val="66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42" autoAdjust="0"/>
    <p:restoredTop sz="92832" autoAdjust="0"/>
  </p:normalViewPr>
  <p:slideViewPr>
    <p:cSldViewPr>
      <p:cViewPr>
        <p:scale>
          <a:sx n="80" d="100"/>
          <a:sy n="80" d="100"/>
        </p:scale>
        <p:origin x="-1032" y="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IE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126A0BE-4757-481B-A1E1-0316A646F58E}" type="datetimeFigureOut">
              <a:rPr lang="en-US" smtClean="0"/>
              <a:pPr/>
              <a:t>2/12/2016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IE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EE710A1-3E04-4278-9310-8C486D18071F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airtrade logo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2910" y="1500174"/>
            <a:ext cx="7772400" cy="1470025"/>
          </a:xfrm>
        </p:spPr>
        <p:txBody>
          <a:bodyPr>
            <a:normAutofit/>
          </a:bodyPr>
          <a:lstStyle/>
          <a:p>
            <a:pPr algn="ctr"/>
            <a:r>
              <a:rPr lang="en-IE" sz="8000" dirty="0" err="1" smtClean="0">
                <a:solidFill>
                  <a:srgbClr val="FF0000"/>
                </a:solidFill>
                <a:latin typeface="Elephant" pitchFamily="18" charset="0"/>
              </a:rPr>
              <a:t>F</a:t>
            </a:r>
            <a:r>
              <a:rPr lang="en-IE" sz="8000" dirty="0" err="1" smtClean="0">
                <a:solidFill>
                  <a:srgbClr val="FFC000"/>
                </a:solidFill>
                <a:latin typeface="Elephant" pitchFamily="18" charset="0"/>
              </a:rPr>
              <a:t>a</a:t>
            </a:r>
            <a:r>
              <a:rPr lang="en-IE" sz="8000" dirty="0" err="1" smtClean="0">
                <a:solidFill>
                  <a:srgbClr val="FFFF00"/>
                </a:solidFill>
                <a:latin typeface="Elephant" pitchFamily="18" charset="0"/>
              </a:rPr>
              <a:t>i</a:t>
            </a:r>
            <a:r>
              <a:rPr lang="en-IE" sz="8000" dirty="0" err="1" smtClean="0">
                <a:solidFill>
                  <a:srgbClr val="92D050"/>
                </a:solidFill>
                <a:latin typeface="Elephant" pitchFamily="18" charset="0"/>
              </a:rPr>
              <a:t>r</a:t>
            </a:r>
            <a:r>
              <a:rPr lang="en-IE" sz="8000" dirty="0" err="1" smtClean="0">
                <a:solidFill>
                  <a:srgbClr val="00B0F0"/>
                </a:solidFill>
                <a:latin typeface="Elephant" pitchFamily="18" charset="0"/>
              </a:rPr>
              <a:t>t</a:t>
            </a:r>
            <a:r>
              <a:rPr lang="en-IE" sz="8000" dirty="0" err="1" smtClean="0">
                <a:solidFill>
                  <a:srgbClr val="7030A0"/>
                </a:solidFill>
                <a:latin typeface="Elephant" pitchFamily="18" charset="0"/>
              </a:rPr>
              <a:t>r</a:t>
            </a:r>
            <a:r>
              <a:rPr lang="en-IE" sz="8000" dirty="0" err="1" smtClean="0">
                <a:solidFill>
                  <a:srgbClr val="FF0000"/>
                </a:solidFill>
                <a:latin typeface="Elephant" pitchFamily="18" charset="0"/>
              </a:rPr>
              <a:t>a</a:t>
            </a:r>
            <a:r>
              <a:rPr lang="en-IE" sz="8000" dirty="0" err="1" smtClean="0">
                <a:solidFill>
                  <a:srgbClr val="FFC000"/>
                </a:solidFill>
                <a:latin typeface="Elephant" pitchFamily="18" charset="0"/>
              </a:rPr>
              <a:t>d</a:t>
            </a:r>
            <a:r>
              <a:rPr lang="en-IE" sz="8000" dirty="0" err="1" smtClean="0">
                <a:solidFill>
                  <a:srgbClr val="FFFF00"/>
                </a:solidFill>
                <a:latin typeface="Elephant" pitchFamily="18" charset="0"/>
              </a:rPr>
              <a:t>e</a:t>
            </a:r>
            <a:r>
              <a:rPr lang="en-IE" sz="8000" dirty="0" smtClean="0">
                <a:solidFill>
                  <a:srgbClr val="92D050"/>
                </a:solidFill>
                <a:latin typeface="Elephant" pitchFamily="18" charset="0"/>
              </a:rPr>
              <a:t>!</a:t>
            </a:r>
            <a:endParaRPr lang="en-IE" sz="8000" dirty="0">
              <a:solidFill>
                <a:srgbClr val="92D050"/>
              </a:solidFill>
              <a:latin typeface="Elephant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7158" y="3571876"/>
            <a:ext cx="8062912" cy="1752600"/>
          </a:xfrm>
        </p:spPr>
        <p:txBody>
          <a:bodyPr/>
          <a:lstStyle/>
          <a:p>
            <a:pPr algn="ctr"/>
            <a:r>
              <a:rPr lang="en-IE" dirty="0" smtClean="0">
                <a:solidFill>
                  <a:srgbClr val="FF0000"/>
                </a:solidFill>
                <a:latin typeface="Elephant" pitchFamily="18" charset="0"/>
              </a:rPr>
              <a:t>B</a:t>
            </a:r>
            <a:r>
              <a:rPr lang="en-IE" dirty="0" smtClean="0">
                <a:solidFill>
                  <a:srgbClr val="FFC000"/>
                </a:solidFill>
                <a:latin typeface="Elephant" pitchFamily="18" charset="0"/>
              </a:rPr>
              <a:t>y</a:t>
            </a:r>
            <a:r>
              <a:rPr lang="en-IE" dirty="0" smtClean="0">
                <a:solidFill>
                  <a:srgbClr val="FF0000"/>
                </a:solidFill>
                <a:latin typeface="Elephant" pitchFamily="18" charset="0"/>
              </a:rPr>
              <a:t> </a:t>
            </a:r>
            <a:r>
              <a:rPr lang="en-IE" dirty="0" smtClean="0">
                <a:solidFill>
                  <a:srgbClr val="FFFF00"/>
                </a:solidFill>
                <a:latin typeface="Elephant" pitchFamily="18" charset="0"/>
              </a:rPr>
              <a:t>E</a:t>
            </a:r>
            <a:r>
              <a:rPr lang="en-IE" dirty="0" smtClean="0">
                <a:solidFill>
                  <a:srgbClr val="92D050"/>
                </a:solidFill>
                <a:latin typeface="Elephant" pitchFamily="18" charset="0"/>
              </a:rPr>
              <a:t>l</a:t>
            </a:r>
            <a:r>
              <a:rPr lang="en-IE" dirty="0" smtClean="0">
                <a:solidFill>
                  <a:srgbClr val="00B0F0"/>
                </a:solidFill>
                <a:latin typeface="Elephant" pitchFamily="18" charset="0"/>
              </a:rPr>
              <a:t>l</a:t>
            </a:r>
            <a:r>
              <a:rPr lang="en-IE" dirty="0" smtClean="0">
                <a:solidFill>
                  <a:srgbClr val="7030A0"/>
                </a:solidFill>
                <a:latin typeface="Elephant" pitchFamily="18" charset="0"/>
              </a:rPr>
              <a:t>i</a:t>
            </a:r>
            <a:r>
              <a:rPr lang="en-IE" dirty="0" smtClean="0">
                <a:solidFill>
                  <a:srgbClr val="FF0000"/>
                </a:solidFill>
                <a:latin typeface="Elephant" pitchFamily="18" charset="0"/>
              </a:rPr>
              <a:t>e </a:t>
            </a:r>
            <a:r>
              <a:rPr lang="en-IE" dirty="0" smtClean="0">
                <a:solidFill>
                  <a:srgbClr val="FFC000"/>
                </a:solidFill>
                <a:latin typeface="Elephant" pitchFamily="18" charset="0"/>
              </a:rPr>
              <a:t>a</a:t>
            </a:r>
            <a:r>
              <a:rPr lang="en-IE" dirty="0" smtClean="0">
                <a:solidFill>
                  <a:srgbClr val="FFFF00"/>
                </a:solidFill>
                <a:latin typeface="Elephant" pitchFamily="18" charset="0"/>
              </a:rPr>
              <a:t>n</a:t>
            </a:r>
            <a:r>
              <a:rPr lang="en-IE" dirty="0" smtClean="0">
                <a:solidFill>
                  <a:srgbClr val="92D050"/>
                </a:solidFill>
                <a:latin typeface="Elephant" pitchFamily="18" charset="0"/>
              </a:rPr>
              <a:t>d</a:t>
            </a:r>
            <a:r>
              <a:rPr lang="en-IE" dirty="0" smtClean="0">
                <a:solidFill>
                  <a:srgbClr val="FF0000"/>
                </a:solidFill>
                <a:latin typeface="Elephant" pitchFamily="18" charset="0"/>
              </a:rPr>
              <a:t> </a:t>
            </a:r>
            <a:r>
              <a:rPr lang="en-IE" dirty="0" smtClean="0">
                <a:solidFill>
                  <a:srgbClr val="00B0F0"/>
                </a:solidFill>
                <a:latin typeface="Elephant" pitchFamily="18" charset="0"/>
              </a:rPr>
              <a:t>L</a:t>
            </a:r>
            <a:r>
              <a:rPr lang="en-IE" dirty="0" smtClean="0">
                <a:solidFill>
                  <a:srgbClr val="7030A0"/>
                </a:solidFill>
                <a:latin typeface="Elephant" pitchFamily="18" charset="0"/>
              </a:rPr>
              <a:t>e</a:t>
            </a:r>
            <a:r>
              <a:rPr lang="en-IE" dirty="0" smtClean="0">
                <a:solidFill>
                  <a:srgbClr val="FF0000"/>
                </a:solidFill>
                <a:latin typeface="Elephant" pitchFamily="18" charset="0"/>
              </a:rPr>
              <a:t>a</a:t>
            </a:r>
            <a:r>
              <a:rPr lang="en-IE" dirty="0" smtClean="0">
                <a:solidFill>
                  <a:srgbClr val="FFC000"/>
                </a:solidFill>
                <a:latin typeface="Elephant" pitchFamily="18" charset="0"/>
              </a:rPr>
              <a:t>h</a:t>
            </a:r>
            <a:endParaRPr lang="en-IE" dirty="0">
              <a:solidFill>
                <a:srgbClr val="FFC000"/>
              </a:solidFill>
              <a:latin typeface="Elephant" pitchFamily="18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anan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883377" y="0"/>
            <a:ext cx="4260622" cy="2786058"/>
          </a:xfrm>
          <a:prstGeom prst="rect">
            <a:avLst/>
          </a:prstGeom>
        </p:spPr>
      </p:pic>
      <p:pic>
        <p:nvPicPr>
          <p:cNvPr id="6" name="Picture 5" descr="Fair-Trade-work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4572000" cy="30632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IE" sz="4800" dirty="0" smtClean="0">
                <a:solidFill>
                  <a:srgbClr val="FF0000"/>
                </a:solidFill>
                <a:latin typeface="Elephant" pitchFamily="18" charset="0"/>
              </a:rPr>
              <a:t>What is </a:t>
            </a:r>
            <a:r>
              <a:rPr lang="en-IE" sz="4800" dirty="0" err="1" smtClean="0">
                <a:solidFill>
                  <a:srgbClr val="FF0000"/>
                </a:solidFill>
                <a:latin typeface="Elephant" pitchFamily="18" charset="0"/>
              </a:rPr>
              <a:t>Fairtrade</a:t>
            </a:r>
            <a:endParaRPr lang="en-IE" sz="4800" dirty="0">
              <a:solidFill>
                <a:srgbClr val="FF0000"/>
              </a:solidFill>
              <a:latin typeface="Elephant" pitchFamily="18" charset="0"/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idx="1"/>
          </p:nvPr>
        </p:nvSpPr>
        <p:spPr>
          <a:xfrm>
            <a:off x="500034" y="4214818"/>
            <a:ext cx="8229600" cy="1928826"/>
          </a:xfrm>
        </p:spPr>
        <p:txBody>
          <a:bodyPr/>
          <a:lstStyle/>
          <a:p>
            <a:r>
              <a:rPr lang="en-IE" dirty="0" err="1" smtClean="0"/>
              <a:t>Fairtrade</a:t>
            </a:r>
            <a:r>
              <a:rPr lang="en-IE" dirty="0" smtClean="0"/>
              <a:t> is an organisation that  pays  people a fair wage in countries  such as South America, Asia and Africa.</a:t>
            </a:r>
            <a:endParaRPr lang="en-IE" dirty="0"/>
          </a:p>
        </p:txBody>
      </p:sp>
      <p:pic>
        <p:nvPicPr>
          <p:cNvPr id="8" name="Picture 7" descr="fairtrad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57554" y="2428868"/>
            <a:ext cx="2609850" cy="1857388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food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6248" y="3786190"/>
            <a:ext cx="4591050" cy="2514600"/>
          </a:xfrm>
          <a:prstGeom prst="rect">
            <a:avLst/>
          </a:prstGeom>
        </p:spPr>
      </p:pic>
      <p:pic>
        <p:nvPicPr>
          <p:cNvPr id="7" name="Picture 6" descr="fairtrade dairymilk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4429132"/>
            <a:ext cx="2762250" cy="1900245"/>
          </a:xfrm>
          <a:prstGeom prst="rect">
            <a:avLst/>
          </a:prstGeom>
        </p:spPr>
      </p:pic>
      <p:pic>
        <p:nvPicPr>
          <p:cNvPr id="6" name="Picture 5" descr="fairtrade banana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85786" y="2500306"/>
            <a:ext cx="2619375" cy="1743075"/>
          </a:xfrm>
          <a:prstGeom prst="rect">
            <a:avLst/>
          </a:prstGeom>
        </p:spPr>
      </p:pic>
      <p:pic>
        <p:nvPicPr>
          <p:cNvPr id="5" name="Picture 4" descr="Coffee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929322" y="1500174"/>
            <a:ext cx="2466975" cy="1847850"/>
          </a:xfrm>
          <a:prstGeom prst="rect">
            <a:avLst/>
          </a:prstGeom>
        </p:spPr>
      </p:pic>
      <p:pic>
        <p:nvPicPr>
          <p:cNvPr id="4" name="Picture 3" descr="BAJ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71736" y="285728"/>
            <a:ext cx="2466975" cy="18478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err="1" smtClean="0">
                <a:solidFill>
                  <a:srgbClr val="FFC000"/>
                </a:solidFill>
                <a:latin typeface="Elephant" pitchFamily="18" charset="0"/>
              </a:rPr>
              <a:t>Fairtrade</a:t>
            </a:r>
            <a:r>
              <a:rPr lang="en-IE" dirty="0" smtClean="0">
                <a:solidFill>
                  <a:srgbClr val="FFC000"/>
                </a:solidFill>
                <a:latin typeface="Elephant" pitchFamily="18" charset="0"/>
              </a:rPr>
              <a:t> Products!</a:t>
            </a:r>
            <a:endParaRPr lang="en-IE" dirty="0">
              <a:solidFill>
                <a:srgbClr val="FFC000"/>
              </a:solidFill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4348" y="2928934"/>
            <a:ext cx="8229600" cy="971544"/>
          </a:xfrm>
        </p:spPr>
        <p:txBody>
          <a:bodyPr>
            <a:normAutofit lnSpcReduction="10000"/>
          </a:bodyPr>
          <a:lstStyle/>
          <a:p>
            <a:r>
              <a:rPr lang="en-IE" dirty="0" smtClean="0">
                <a:solidFill>
                  <a:srgbClr val="66FFCC"/>
                </a:solidFill>
              </a:rPr>
              <a:t>There are many </a:t>
            </a:r>
            <a:r>
              <a:rPr lang="en-IE" dirty="0" err="1" smtClean="0">
                <a:solidFill>
                  <a:srgbClr val="66FFCC"/>
                </a:solidFill>
              </a:rPr>
              <a:t>Fairtrade</a:t>
            </a:r>
            <a:r>
              <a:rPr lang="en-IE" dirty="0" smtClean="0">
                <a:solidFill>
                  <a:srgbClr val="66FFCC"/>
                </a:solidFill>
              </a:rPr>
              <a:t> products such as:</a:t>
            </a:r>
            <a:endParaRPr lang="en-IE" dirty="0">
              <a:solidFill>
                <a:srgbClr val="66FFCC"/>
              </a:solidFill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err="1" smtClean="0">
                <a:solidFill>
                  <a:srgbClr val="92D050"/>
                </a:solidFill>
                <a:latin typeface="Elephant" pitchFamily="18" charset="0"/>
              </a:rPr>
              <a:t>Fairtrade</a:t>
            </a:r>
            <a:r>
              <a:rPr lang="en-IE" dirty="0" smtClean="0">
                <a:solidFill>
                  <a:srgbClr val="92D050"/>
                </a:solidFill>
                <a:latin typeface="Elephant" pitchFamily="18" charset="0"/>
              </a:rPr>
              <a:t> Sports.</a:t>
            </a:r>
            <a:endParaRPr lang="en-IE" dirty="0">
              <a:solidFill>
                <a:srgbClr val="92D050"/>
              </a:solidFill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4429132"/>
            <a:ext cx="8229600" cy="1114420"/>
          </a:xfrm>
        </p:spPr>
        <p:txBody>
          <a:bodyPr/>
          <a:lstStyle/>
          <a:p>
            <a:r>
              <a:rPr lang="en-IE" dirty="0" err="1" smtClean="0"/>
              <a:t>Fairtrade</a:t>
            </a:r>
            <a:r>
              <a:rPr lang="en-IE" dirty="0" smtClean="0"/>
              <a:t> along with all of their food products comes sport products such as:</a:t>
            </a:r>
            <a:endParaRPr lang="en-IE" dirty="0"/>
          </a:p>
        </p:txBody>
      </p:sp>
      <p:pic>
        <p:nvPicPr>
          <p:cNvPr id="4" name="Picture 3" descr="bball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1571612"/>
            <a:ext cx="2481272" cy="2481272"/>
          </a:xfrm>
          <a:prstGeom prst="rect">
            <a:avLst/>
          </a:prstGeom>
        </p:spPr>
      </p:pic>
      <p:pic>
        <p:nvPicPr>
          <p:cNvPr id="5" name="Picture 4" descr="ball soccer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57950" y="1571612"/>
            <a:ext cx="2533652" cy="2533652"/>
          </a:xfrm>
          <a:prstGeom prst="rect">
            <a:avLst/>
          </a:prstGeom>
        </p:spPr>
      </p:pic>
      <p:pic>
        <p:nvPicPr>
          <p:cNvPr id="6" name="Picture 5" descr="Fairtrade pep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00364" y="1928802"/>
            <a:ext cx="3248025" cy="218122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T-investigate-fairtrade-products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50805" y="0"/>
            <a:ext cx="4893195" cy="2509843"/>
          </a:xfrm>
          <a:prstGeom prst="rect">
            <a:avLst/>
          </a:prstGeom>
        </p:spPr>
      </p:pic>
      <p:pic>
        <p:nvPicPr>
          <p:cNvPr id="4" name="Picture 3" descr="cat car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3071834" cy="216564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smtClean="0">
                <a:solidFill>
                  <a:srgbClr val="FF00FF"/>
                </a:solidFill>
                <a:latin typeface="Elephant" pitchFamily="18" charset="0"/>
              </a:rPr>
              <a:t>How to help </a:t>
            </a:r>
            <a:r>
              <a:rPr lang="en-IE" dirty="0" err="1" smtClean="0">
                <a:solidFill>
                  <a:srgbClr val="FF00FF"/>
                </a:solidFill>
                <a:latin typeface="Elephant" pitchFamily="18" charset="0"/>
              </a:rPr>
              <a:t>Fairtrade</a:t>
            </a:r>
            <a:endParaRPr lang="en-IE" dirty="0">
              <a:solidFill>
                <a:srgbClr val="FF00FF"/>
              </a:solidFill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5720" y="4500570"/>
            <a:ext cx="8229600" cy="1614486"/>
          </a:xfrm>
        </p:spPr>
        <p:txBody>
          <a:bodyPr>
            <a:normAutofit fontScale="92500"/>
          </a:bodyPr>
          <a:lstStyle/>
          <a:p>
            <a:r>
              <a:rPr lang="en-IE" dirty="0" smtClean="0"/>
              <a:t>You can help </a:t>
            </a:r>
            <a:r>
              <a:rPr lang="en-IE" dirty="0" err="1" smtClean="0"/>
              <a:t>Fairtrade</a:t>
            </a:r>
            <a:r>
              <a:rPr lang="en-IE" dirty="0" smtClean="0"/>
              <a:t> when you’re doing your shopping. By spending an extra few cent you can change someone’s life. </a:t>
            </a:r>
            <a:endParaRPr lang="en-IE" dirty="0"/>
          </a:p>
        </p:txBody>
      </p:sp>
      <p:pic>
        <p:nvPicPr>
          <p:cNvPr id="6" name="Picture 5" descr="images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214546" y="2143116"/>
            <a:ext cx="2028825" cy="225742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air trade foundati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14414" y="357166"/>
            <a:ext cx="6477000" cy="43148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E" dirty="0" err="1" smtClean="0">
                <a:solidFill>
                  <a:srgbClr val="FF00FF"/>
                </a:solidFill>
                <a:latin typeface="Elephant" pitchFamily="18" charset="0"/>
              </a:rPr>
              <a:t>Fairtrade</a:t>
            </a:r>
            <a:r>
              <a:rPr lang="en-IE" dirty="0" smtClean="0">
                <a:solidFill>
                  <a:srgbClr val="FF00FF"/>
                </a:solidFill>
                <a:latin typeface="Elephant" pitchFamily="18" charset="0"/>
              </a:rPr>
              <a:t> Beauty Products.</a:t>
            </a:r>
            <a:endParaRPr lang="en-IE" dirty="0">
              <a:solidFill>
                <a:srgbClr val="FF00FF"/>
              </a:solidFill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4786322"/>
            <a:ext cx="8229600" cy="1428760"/>
          </a:xfrm>
        </p:spPr>
        <p:txBody>
          <a:bodyPr/>
          <a:lstStyle/>
          <a:p>
            <a:r>
              <a:rPr lang="en-IE" dirty="0" smtClean="0"/>
              <a:t>There are many </a:t>
            </a:r>
            <a:r>
              <a:rPr lang="en-IE" dirty="0" err="1" smtClean="0"/>
              <a:t>Fairtrade</a:t>
            </a:r>
            <a:r>
              <a:rPr lang="en-IE" dirty="0" smtClean="0"/>
              <a:t> beauty products such as:</a:t>
            </a:r>
            <a:endParaRPr lang="en-IE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ommunity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6314" y="0"/>
            <a:ext cx="4572000" cy="3429000"/>
          </a:xfrm>
          <a:prstGeom prst="rect">
            <a:avLst/>
          </a:prstGeom>
        </p:spPr>
      </p:pic>
      <p:pic>
        <p:nvPicPr>
          <p:cNvPr id="4" name="Picture 3" descr="cartoon-toilet-956833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2669906" cy="264320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143000"/>
          </a:xfrm>
        </p:spPr>
        <p:txBody>
          <a:bodyPr/>
          <a:lstStyle/>
          <a:p>
            <a:r>
              <a:rPr lang="en-IE" dirty="0" err="1" smtClean="0">
                <a:solidFill>
                  <a:srgbClr val="FF00FF"/>
                </a:solidFill>
                <a:latin typeface="Elephant" pitchFamily="18" charset="0"/>
              </a:rPr>
              <a:t>Fairtrade</a:t>
            </a:r>
            <a:r>
              <a:rPr lang="en-IE" dirty="0" smtClean="0">
                <a:solidFill>
                  <a:srgbClr val="FF00FF"/>
                </a:solidFill>
                <a:latin typeface="Elephant" pitchFamily="18" charset="0"/>
              </a:rPr>
              <a:t> Communities</a:t>
            </a:r>
            <a:endParaRPr lang="en-IE" dirty="0">
              <a:solidFill>
                <a:srgbClr val="FF00FF"/>
              </a:solidFill>
              <a:latin typeface="Elephant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00034" y="4429132"/>
            <a:ext cx="8229600" cy="1828800"/>
          </a:xfrm>
        </p:spPr>
        <p:txBody>
          <a:bodyPr/>
          <a:lstStyle/>
          <a:p>
            <a:r>
              <a:rPr lang="en-IE" dirty="0" err="1" smtClean="0"/>
              <a:t>Fairtrade</a:t>
            </a:r>
            <a:r>
              <a:rPr lang="en-IE" dirty="0" smtClean="0"/>
              <a:t> help improve towns by supplying fresh water, building schools and making a toilet.</a:t>
            </a:r>
            <a:endParaRPr lang="en-IE" dirty="0"/>
          </a:p>
        </p:txBody>
      </p:sp>
      <p:pic>
        <p:nvPicPr>
          <p:cNvPr id="6" name="Picture 5" descr="water-tap-glass-cartoonjpegjpg-438533.jpe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928794" y="1928802"/>
            <a:ext cx="3333750" cy="261937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smiley-face-with-mustache-and-thumbs-up-9czxngMcE (1)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IE" dirty="0" smtClean="0">
                <a:solidFill>
                  <a:srgbClr val="7030A0"/>
                </a:solidFill>
                <a:latin typeface="Elephant" pitchFamily="18" charset="0"/>
              </a:rPr>
              <a:t>Thanks For Watching!</a:t>
            </a:r>
            <a:endParaRPr lang="en-IE" dirty="0">
              <a:solidFill>
                <a:srgbClr val="7030A0"/>
              </a:solidFill>
              <a:latin typeface="Elephant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86</TotalTime>
  <Words>119</Words>
  <Application>Microsoft Office PowerPoint</Application>
  <PresentationFormat>On-screen Show (4:3)</PresentationFormat>
  <Paragraphs>15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Verve</vt:lpstr>
      <vt:lpstr>Fairtrade!</vt:lpstr>
      <vt:lpstr>What is Fairtrade</vt:lpstr>
      <vt:lpstr>Fairtrade Products!</vt:lpstr>
      <vt:lpstr>Fairtrade Sports.</vt:lpstr>
      <vt:lpstr>How to help Fairtrade</vt:lpstr>
      <vt:lpstr>Fairtrade Beauty Products.</vt:lpstr>
      <vt:lpstr>Fairtrade Communities</vt:lpstr>
      <vt:lpstr>Thanks For Watching!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Fairtrade!</dc:title>
  <dc:creator>sixth</dc:creator>
  <cp:lastModifiedBy>Eileen</cp:lastModifiedBy>
  <cp:revision>9</cp:revision>
  <dcterms:created xsi:type="dcterms:W3CDTF">2016-02-05T12:11:13Z</dcterms:created>
  <dcterms:modified xsi:type="dcterms:W3CDTF">2016-02-12T14:08:46Z</dcterms:modified>
</cp:coreProperties>
</file>