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2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85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0" r:id="rId19"/>
    <p:sldId id="275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6" r:id="rId29"/>
    <p:sldId id="287" r:id="rId30"/>
    <p:sldId id="28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6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46952-7105-4E1B-972C-2A694B2FE046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6463D-8BD5-427B-AEB2-823D204CDE6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2B2D5-FAD7-442F-B620-6EA0CEFB6A25}" type="datetimeFigureOut">
              <a:rPr lang="en-GB" smtClean="0"/>
              <a:pPr/>
              <a:t>06/12/2016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3C809-6C7A-4155-8B2F-45DE4B6200A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rox%202016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marine anim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837" y="0"/>
            <a:ext cx="9551739" cy="7029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Climate Change and the Marine Environment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Sixth Class</a:t>
            </a:r>
          </a:p>
          <a:p>
            <a:endParaRPr lang="en-GB" dirty="0" smtClean="0">
              <a:solidFill>
                <a:schemeClr val="bg1"/>
              </a:solidFill>
            </a:endParaRPr>
          </a:p>
          <a:p>
            <a:r>
              <a:rPr lang="en-GB" sz="2800" dirty="0" err="1" smtClean="0">
                <a:solidFill>
                  <a:schemeClr val="bg1"/>
                </a:solidFill>
              </a:rPr>
              <a:t>Scoil</a:t>
            </a:r>
            <a:r>
              <a:rPr lang="en-GB" sz="2800" dirty="0" smtClean="0">
                <a:solidFill>
                  <a:schemeClr val="bg1"/>
                </a:solidFill>
              </a:rPr>
              <a:t> An </a:t>
            </a:r>
            <a:r>
              <a:rPr lang="en-GB" sz="2800" dirty="0" err="1" smtClean="0">
                <a:solidFill>
                  <a:schemeClr val="bg1"/>
                </a:solidFill>
              </a:rPr>
              <a:t>Spioraid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Naoimh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</a:t>
            </a:r>
            <a:r>
              <a:rPr lang="en-GB" sz="3600" dirty="0" smtClean="0"/>
              <a:t>2</a:t>
            </a:r>
            <a:r>
              <a:rPr lang="en-GB" dirty="0" smtClean="0"/>
              <a:t> emissions from cars</a:t>
            </a:r>
            <a:endParaRPr lang="en-GB" dirty="0"/>
          </a:p>
        </p:txBody>
      </p:sp>
      <p:pic>
        <p:nvPicPr>
          <p:cNvPr id="4" name="Content Placeholder 3" descr="car co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8396" y="1268760"/>
            <a:ext cx="6095972" cy="4752528"/>
          </a:xfrm>
        </p:spPr>
      </p:pic>
      <p:pic>
        <p:nvPicPr>
          <p:cNvPr id="5" name="Picture 4" descr="greenhouse1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79512" y="-459432"/>
            <a:ext cx="9323512" cy="75365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99792" y="0"/>
            <a:ext cx="626469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</a:t>
            </a:r>
            <a:r>
              <a:rPr lang="en-GB" sz="2400" dirty="0" smtClean="0"/>
              <a:t>ncreased greenhouse </a:t>
            </a:r>
            <a:r>
              <a:rPr lang="en-GB" sz="2400" dirty="0"/>
              <a:t>gases in the atmosphere, </a:t>
            </a:r>
            <a:r>
              <a:rPr lang="en-GB" sz="2400" dirty="0" smtClean="0"/>
              <a:t>means more  </a:t>
            </a:r>
            <a:r>
              <a:rPr lang="en-GB" sz="2400" dirty="0"/>
              <a:t>heat is trapped </a:t>
            </a:r>
            <a:r>
              <a:rPr lang="en-GB" sz="2400" dirty="0" smtClean="0"/>
              <a:t> making </a:t>
            </a:r>
            <a:r>
              <a:rPr lang="en-GB" sz="2400" dirty="0"/>
              <a:t>the Earth warmer. </a:t>
            </a:r>
            <a:endParaRPr lang="en-GB" sz="2400" dirty="0" smtClean="0"/>
          </a:p>
          <a:p>
            <a:endParaRPr lang="en-GB" dirty="0" smtClean="0"/>
          </a:p>
          <a:p>
            <a:pPr algn="ctr"/>
            <a:r>
              <a:rPr lang="en-GB" sz="2400" dirty="0" smtClean="0"/>
              <a:t>This </a:t>
            </a:r>
            <a:r>
              <a:rPr lang="en-GB" sz="2400" dirty="0"/>
              <a:t>is known as </a:t>
            </a:r>
            <a:r>
              <a:rPr lang="en-GB" sz="2400" dirty="0">
                <a:solidFill>
                  <a:srgbClr val="FF0000"/>
                </a:solidFill>
              </a:rPr>
              <a:t>GLOBAL WARMING</a:t>
            </a:r>
            <a:r>
              <a:rPr lang="en-GB" sz="2400" dirty="0"/>
              <a:t>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oce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2739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7704" y="764704"/>
            <a:ext cx="5426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/>
              <a:t>So what is happening to our oceans?</a:t>
            </a:r>
            <a:endParaRPr lang="en-GB" sz="40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Coral bleaching</a:t>
            </a:r>
            <a:endParaRPr lang="en-GB" dirty="0"/>
          </a:p>
        </p:txBody>
      </p:sp>
      <p:pic>
        <p:nvPicPr>
          <p:cNvPr id="4" name="Content Placeholder 3" descr="cor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 descr="coralbleach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Melting polar ice</a:t>
            </a:r>
            <a:endParaRPr lang="en-GB" dirty="0"/>
          </a:p>
        </p:txBody>
      </p:sp>
      <p:pic>
        <p:nvPicPr>
          <p:cNvPr id="4" name="Content Placeholder 3" descr="melting i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Rising sea levels</a:t>
            </a:r>
            <a:endParaRPr lang="en-GB" dirty="0"/>
          </a:p>
        </p:txBody>
      </p:sp>
      <p:pic>
        <p:nvPicPr>
          <p:cNvPr id="4" name="Content Placeholder 3" descr="rising sea levels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0620" y="1700808"/>
            <a:ext cx="7893828" cy="4420544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Some marine species may lose their homes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Penguins in the Antarctic</a:t>
            </a:r>
          </a:p>
          <a:p>
            <a:endParaRPr lang="en-GB" dirty="0"/>
          </a:p>
        </p:txBody>
      </p:sp>
      <p:pic>
        <p:nvPicPr>
          <p:cNvPr id="4" name="Picture 3" descr="pengui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48880"/>
            <a:ext cx="8208912" cy="410445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Polar bears in the Arctic</a:t>
            </a:r>
            <a:endParaRPr lang="en-GB" dirty="0"/>
          </a:p>
        </p:txBody>
      </p:sp>
      <p:pic>
        <p:nvPicPr>
          <p:cNvPr id="6" name="Content Placeholder 5" descr="polar-be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1000" y="1600200"/>
            <a:ext cx="8042000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Sea turtles have lost their nesting habitats</a:t>
            </a:r>
            <a:endParaRPr lang="en-GB" dirty="0"/>
          </a:p>
        </p:txBody>
      </p:sp>
      <p:pic>
        <p:nvPicPr>
          <p:cNvPr id="4" name="Content Placeholder 3" descr="sea turtle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691119"/>
            <a:ext cx="6048672" cy="4243098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New species off our shores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Portuguese Man – of – War</a:t>
            </a:r>
          </a:p>
          <a:p>
            <a:endParaRPr lang="en-GB" dirty="0"/>
          </a:p>
        </p:txBody>
      </p:sp>
      <p:pic>
        <p:nvPicPr>
          <p:cNvPr id="4" name="Picture 3" descr="portugese man of w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564904"/>
            <a:ext cx="5867122" cy="39145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Shellfish under threat from acidic oceans</a:t>
            </a:r>
            <a:endParaRPr lang="en-GB" dirty="0"/>
          </a:p>
        </p:txBody>
      </p:sp>
      <p:pic>
        <p:nvPicPr>
          <p:cNvPr id="4" name="Content Placeholder 3" descr="shell fis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594929"/>
            <a:ext cx="7200800" cy="491454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arth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98783"/>
            <a:ext cx="9144000" cy="7056783"/>
          </a:xfrm>
        </p:spPr>
      </p:pic>
      <p:sp>
        <p:nvSpPr>
          <p:cNvPr id="5" name="TextBox 4"/>
          <p:cNvSpPr txBox="1"/>
          <p:nvPr/>
        </p:nvSpPr>
        <p:spPr>
          <a:xfrm>
            <a:off x="179512" y="-171400"/>
            <a:ext cx="8964488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GB" sz="3200" dirty="0" smtClean="0">
                <a:solidFill>
                  <a:schemeClr val="bg1"/>
                </a:solidFill>
              </a:rPr>
              <a:t>Oceans cover 70% of the Earth’s surface</a:t>
            </a:r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endParaRPr lang="en-GB" sz="3200" dirty="0" smtClean="0"/>
          </a:p>
          <a:p>
            <a:pPr algn="ctr"/>
            <a:endParaRPr lang="en-GB" sz="3200" dirty="0" smtClean="0"/>
          </a:p>
          <a:p>
            <a:pPr algn="ctr">
              <a:buFont typeface="Arial" pitchFamily="34" charset="0"/>
              <a:buChar char="•"/>
            </a:pPr>
            <a:r>
              <a:rPr lang="en-GB" sz="3200" dirty="0" smtClean="0">
                <a:solidFill>
                  <a:schemeClr val="bg1"/>
                </a:solidFill>
              </a:rPr>
              <a:t>Oceans absorb up to 30% of the CO</a:t>
            </a:r>
            <a:r>
              <a:rPr lang="en-GB" sz="2400" dirty="0" smtClean="0">
                <a:solidFill>
                  <a:schemeClr val="bg1"/>
                </a:solidFill>
              </a:rPr>
              <a:t>2</a:t>
            </a:r>
            <a:r>
              <a:rPr lang="en-GB" sz="3200" dirty="0" smtClean="0">
                <a:solidFill>
                  <a:schemeClr val="bg1"/>
                </a:solidFill>
              </a:rPr>
              <a:t> we produce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Storm weather – destroying our coastline and coastal habitats</a:t>
            </a:r>
            <a:endParaRPr lang="en-GB" dirty="0"/>
          </a:p>
        </p:txBody>
      </p:sp>
      <p:pic>
        <p:nvPicPr>
          <p:cNvPr id="4" name="Content Placeholder 3" descr="coastal damage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628800"/>
            <a:ext cx="8064896" cy="479180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TAKE ACTION NOW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Be more energy aware</a:t>
            </a:r>
          </a:p>
          <a:p>
            <a:endParaRPr lang="en-GB" dirty="0"/>
          </a:p>
        </p:txBody>
      </p:sp>
      <p:pic>
        <p:nvPicPr>
          <p:cNvPr id="4" name="Picture 3" descr="energy awar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357" y="2628899"/>
            <a:ext cx="6743035" cy="3776099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Walk or cycle to school</a:t>
            </a:r>
            <a:endParaRPr lang="en-GB" dirty="0"/>
          </a:p>
        </p:txBody>
      </p:sp>
      <p:pic>
        <p:nvPicPr>
          <p:cNvPr id="5" name="Content Placeholder 4" descr="IMG_24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466782"/>
            <a:ext cx="6264696" cy="4698522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Reduce, Reuse, Recycle or </a:t>
            </a:r>
            <a:r>
              <a:rPr lang="en-GB" dirty="0" err="1"/>
              <a:t>U</a:t>
            </a:r>
            <a:r>
              <a:rPr lang="en-GB" dirty="0" err="1" smtClean="0"/>
              <a:t>pcycle</a:t>
            </a:r>
            <a:endParaRPr lang="en-GB" dirty="0"/>
          </a:p>
        </p:txBody>
      </p:sp>
      <p:pic>
        <p:nvPicPr>
          <p:cNvPr id="4" name="Content Placeholder 3" descr="reus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772816"/>
            <a:ext cx="7200800" cy="397652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Conserve water</a:t>
            </a:r>
            <a:endParaRPr lang="en-GB" dirty="0"/>
          </a:p>
        </p:txBody>
      </p:sp>
      <p:pic>
        <p:nvPicPr>
          <p:cNvPr id="4" name="Content Placeholder 3" descr="save water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414910"/>
            <a:ext cx="5328591" cy="5328591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Buy local and eat less red meat</a:t>
            </a:r>
            <a:endParaRPr lang="en-GB" dirty="0"/>
          </a:p>
        </p:txBody>
      </p:sp>
      <p:pic>
        <p:nvPicPr>
          <p:cNvPr id="4" name="Content Placeholder 3" descr="buy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783493"/>
            <a:ext cx="4896544" cy="4419338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Plant trees, vegetables and wild flowers</a:t>
            </a:r>
            <a:endParaRPr lang="en-GB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90973"/>
            <a:ext cx="633670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Two minute beach clean</a:t>
            </a:r>
            <a:endParaRPr lang="en-GB" dirty="0"/>
          </a:p>
        </p:txBody>
      </p:sp>
      <p:pic>
        <p:nvPicPr>
          <p:cNvPr id="4" name="Content Placeholder 3" descr="IMAG2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454" y="1600200"/>
            <a:ext cx="8099092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76872"/>
            <a:ext cx="5856312" cy="439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548680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dirty="0" smtClean="0"/>
              <a:t>Be Aware!</a:t>
            </a:r>
          </a:p>
          <a:p>
            <a:pPr algn="ctr"/>
            <a:r>
              <a:rPr lang="en-IE" sz="3600" dirty="0" smtClean="0"/>
              <a:t>Enjoy Our Animation </a:t>
            </a:r>
            <a:r>
              <a:rPr lang="en-IE" sz="3600" dirty="0" smtClean="0">
                <a:sym typeface="Wingdings" pitchFamily="2" charset="2"/>
              </a:rPr>
              <a:t></a:t>
            </a:r>
            <a:endParaRPr lang="en-IE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4" name="rox 2016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692696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rela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332657"/>
            <a:ext cx="518457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2800" b="1" dirty="0" smtClean="0">
                <a:solidFill>
                  <a:schemeClr val="bg1"/>
                </a:solidFill>
              </a:rPr>
              <a:t>Ireland has 900 miles of coastline</a:t>
            </a:r>
          </a:p>
          <a:p>
            <a:pPr>
              <a:buFont typeface="Arial" pitchFamily="34" charset="0"/>
              <a:buChar char="•"/>
            </a:pPr>
            <a:endParaRPr lang="en-IE" sz="2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IE" sz="2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IE" sz="2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IE" sz="2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IE" sz="2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IE" sz="2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IE" sz="2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IE" sz="2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IE" sz="2800" b="1" dirty="0" smtClean="0">
                <a:solidFill>
                  <a:schemeClr val="bg1"/>
                </a:solidFill>
              </a:rPr>
              <a:t>147  beaches in Ireland were awarded a blue flag in 2016.</a:t>
            </a:r>
            <a:endParaRPr lang="en-IE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Thank you for watching our presentation.</a:t>
            </a:r>
            <a:endParaRPr lang="en-GB" dirty="0"/>
          </a:p>
        </p:txBody>
      </p:sp>
      <p:pic>
        <p:nvPicPr>
          <p:cNvPr id="4" name="Content Placeholder 3" descr="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43273" y="1600200"/>
            <a:ext cx="5657454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548680"/>
            <a:ext cx="6624736" cy="601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 smtClean="0"/>
              <a:t>There are many threats to our oceans.</a:t>
            </a:r>
          </a:p>
          <a:p>
            <a:pPr algn="ctr">
              <a:buFont typeface="Arial" pitchFamily="34" charset="0"/>
              <a:buChar char="•"/>
            </a:pPr>
            <a:endParaRPr lang="en-IE" sz="3200" dirty="0" smtClean="0"/>
          </a:p>
          <a:p>
            <a:pPr algn="ctr">
              <a:buFont typeface="Arial" pitchFamily="34" charset="0"/>
              <a:buChar char="•"/>
            </a:pPr>
            <a:r>
              <a:rPr lang="en-IE" sz="3600" dirty="0" smtClean="0"/>
              <a:t>Over Fishing</a:t>
            </a:r>
          </a:p>
          <a:p>
            <a:pPr algn="ctr"/>
            <a:endParaRPr lang="en-IE" sz="3600" dirty="0" smtClean="0"/>
          </a:p>
          <a:p>
            <a:pPr algn="ctr">
              <a:buFont typeface="Arial" pitchFamily="34" charset="0"/>
              <a:buChar char="•"/>
            </a:pPr>
            <a:r>
              <a:rPr lang="en-IE" sz="3600" dirty="0" smtClean="0"/>
              <a:t>Oil Spills</a:t>
            </a:r>
          </a:p>
          <a:p>
            <a:pPr algn="ctr"/>
            <a:endParaRPr lang="en-IE" sz="3600" dirty="0" smtClean="0"/>
          </a:p>
          <a:p>
            <a:pPr algn="ctr">
              <a:buFont typeface="Arial" pitchFamily="34" charset="0"/>
              <a:buChar char="•"/>
            </a:pPr>
            <a:r>
              <a:rPr lang="en-IE" sz="3600" dirty="0" smtClean="0"/>
              <a:t>Pollution</a:t>
            </a:r>
          </a:p>
          <a:p>
            <a:pPr algn="ctr"/>
            <a:endParaRPr lang="en-IE" sz="3600" dirty="0" smtClean="0"/>
          </a:p>
          <a:p>
            <a:pPr algn="ctr">
              <a:buFont typeface="Arial" pitchFamily="34" charset="0"/>
              <a:buChar char="•"/>
            </a:pPr>
            <a:r>
              <a:rPr lang="en-IE" sz="3600" b="1" dirty="0" smtClean="0">
                <a:solidFill>
                  <a:srgbClr val="FF0000"/>
                </a:solidFill>
              </a:rPr>
              <a:t>Climate Change </a:t>
            </a:r>
            <a:endParaRPr lang="en-IE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Climate change is real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Planet Earth is warming up faster than ever before.</a:t>
            </a:r>
          </a:p>
          <a:p>
            <a:r>
              <a:rPr lang="en-GB" dirty="0" smtClean="0"/>
              <a:t>The planet has warmed by an average of 1</a:t>
            </a:r>
            <a:r>
              <a:rPr lang="en-GB" sz="2800" baseline="30000" dirty="0" smtClean="0"/>
              <a:t>0</a:t>
            </a:r>
            <a:r>
              <a:rPr lang="en-GB" sz="2800" dirty="0" smtClean="0"/>
              <a:t>C in </a:t>
            </a:r>
            <a:r>
              <a:rPr lang="en-GB" dirty="0" smtClean="0"/>
              <a:t>the past century.</a:t>
            </a:r>
            <a:endParaRPr lang="en-GB" dirty="0"/>
          </a:p>
        </p:txBody>
      </p:sp>
      <p:pic>
        <p:nvPicPr>
          <p:cNvPr id="8" name="Picture 7" descr="global-warming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4077072"/>
            <a:ext cx="2438400" cy="265785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What is making the earth’s climate warmer?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GB" dirty="0" smtClean="0"/>
              <a:t>Burning fossil fuels</a:t>
            </a:r>
            <a:endParaRPr lang="en-GB" dirty="0"/>
          </a:p>
        </p:txBody>
      </p:sp>
      <p:pic>
        <p:nvPicPr>
          <p:cNvPr id="4" name="Picture 3" descr="fossil fuels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636912"/>
            <a:ext cx="5760640" cy="388843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forestation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3868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Cutting down forests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Breeding cattle</a:t>
            </a:r>
            <a:endParaRPr lang="en-GB" dirty="0"/>
          </a:p>
        </p:txBody>
      </p:sp>
      <p:pic>
        <p:nvPicPr>
          <p:cNvPr id="4" name="Content Placeholder 3" descr="breeding cattle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287321"/>
            <a:ext cx="6480720" cy="4731172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</a:t>
            </a:r>
            <a:r>
              <a:rPr lang="en-GB" sz="3200" dirty="0" smtClean="0"/>
              <a:t>2</a:t>
            </a:r>
            <a:r>
              <a:rPr lang="en-GB" dirty="0" smtClean="0"/>
              <a:t> emissions from cars</a:t>
            </a:r>
            <a:endParaRPr lang="en-GB" dirty="0"/>
          </a:p>
        </p:txBody>
      </p:sp>
      <p:pic>
        <p:nvPicPr>
          <p:cNvPr id="4" name="Content Placeholder 3" descr="car co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916831"/>
            <a:ext cx="6840760" cy="407534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256</Words>
  <Application>Microsoft Office PowerPoint</Application>
  <PresentationFormat>On-screen Show (4:3)</PresentationFormat>
  <Paragraphs>74</Paragraphs>
  <Slides>30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Climate Change and the Marine Environment</vt:lpstr>
      <vt:lpstr>Slide 2</vt:lpstr>
      <vt:lpstr>Slide 3</vt:lpstr>
      <vt:lpstr>Slide 4</vt:lpstr>
      <vt:lpstr>Climate change is real</vt:lpstr>
      <vt:lpstr>What is making the earth’s climate warmer?</vt:lpstr>
      <vt:lpstr>Cutting down forests</vt:lpstr>
      <vt:lpstr>Breeding cattle</vt:lpstr>
      <vt:lpstr>CO2 emissions from cars</vt:lpstr>
      <vt:lpstr>CO2 emissions from cars</vt:lpstr>
      <vt:lpstr>Slide 11</vt:lpstr>
      <vt:lpstr>Coral bleaching</vt:lpstr>
      <vt:lpstr>Melting polar ice</vt:lpstr>
      <vt:lpstr>Rising sea levels</vt:lpstr>
      <vt:lpstr>Some marine species may lose their homes</vt:lpstr>
      <vt:lpstr>Polar bears in the Arctic</vt:lpstr>
      <vt:lpstr>Sea turtles have lost their nesting habitats</vt:lpstr>
      <vt:lpstr>New species off our shores</vt:lpstr>
      <vt:lpstr>Shellfish under threat from acidic oceans</vt:lpstr>
      <vt:lpstr>Storm weather – destroying our coastline and coastal habitats</vt:lpstr>
      <vt:lpstr>TAKE ACTION NOW</vt:lpstr>
      <vt:lpstr>Walk or cycle to school</vt:lpstr>
      <vt:lpstr>Reduce, Reuse, Recycle or Upcycle</vt:lpstr>
      <vt:lpstr>Conserve water</vt:lpstr>
      <vt:lpstr>Buy local and eat less red meat</vt:lpstr>
      <vt:lpstr>Plant trees, vegetables and wild flowers</vt:lpstr>
      <vt:lpstr>Two minute beach clean</vt:lpstr>
      <vt:lpstr>Slide 28</vt:lpstr>
      <vt:lpstr>Slide 29</vt:lpstr>
      <vt:lpstr>Thank you for watching our presentation.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Climate Change and the Marine Environment</dc:title>
  <dc:creator>Ann</dc:creator>
  <cp:lastModifiedBy>Eileen</cp:lastModifiedBy>
  <cp:revision>22</cp:revision>
  <dcterms:created xsi:type="dcterms:W3CDTF">2016-11-07T16:59:25Z</dcterms:created>
  <dcterms:modified xsi:type="dcterms:W3CDTF">2016-12-06T22:35:52Z</dcterms:modified>
</cp:coreProperties>
</file>